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ppt/metadata" ContentType="application/binary"/>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9927" autoAdjust="0"/>
    <p:restoredTop sz="94660"/>
  </p:normalViewPr>
  <p:slideViewPr>
    <p:cSldViewPr snapToGrid="0">
      <p:cViewPr varScale="1">
        <p:scale>
          <a:sx n="108" d="100"/>
          <a:sy n="108" d="100"/>
        </p:scale>
        <p:origin x="-504" y="-84"/>
      </p:cViewPr>
      <p:guideLst>
        <p:guide orient="horz" pos="612"/>
        <p:guide orient="horz" pos="876"/>
        <p:guide pos="144"/>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US"/>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xmlns=""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xmlns=""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xmlns=""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4/9/2024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xmlns=""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xmlns=""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xmlns=""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xmlns=""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xmlns=""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xmlns=""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xmlns=""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xmlns=""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xmlns=""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xmlns="">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xml"/><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microsoft.com/office/2007/relationships/diagramDrawing" Target="../diagrams/drawing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xmlns=""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xmlns=""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xmlns=""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xmlns=""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xmlns=""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xmlns=""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xmlns="" id="{43DEA4E5-E1F9-7C2B-5D82-B9EBDB357F79}"/>
              </a:ext>
            </a:extLst>
          </p:cNvPr>
          <p:cNvSpPr txBox="1"/>
          <p:nvPr/>
        </p:nvSpPr>
        <p:spPr>
          <a:xfrm>
            <a:off x="1095095" y="3956068"/>
            <a:ext cx="280720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a:solidFill>
                  <a:schemeClr val="tx1"/>
                </a:solidFill>
                <a:latin typeface="Arial"/>
                <a:ea typeface="Arial"/>
                <a:cs typeface="Arial"/>
                <a:sym typeface="Arial"/>
              </a:rPr>
              <a:t>: </a:t>
            </a:r>
            <a:r>
              <a:rPr lang="en-US" sz="1100" b="0" i="0" u="none" strike="noStrike" cap="none" smtClean="0">
                <a:solidFill>
                  <a:schemeClr val="tx1"/>
                </a:solidFill>
                <a:latin typeface="Arial"/>
                <a:ea typeface="Arial"/>
                <a:cs typeface="Arial"/>
                <a:sym typeface="Arial"/>
              </a:rPr>
              <a:t>UMAMAHESWARI R</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dirty="0" smtClean="0">
                <a:solidFill>
                  <a:schemeClr val="tx1"/>
                </a:solidFill>
                <a:latin typeface="Arial"/>
                <a:ea typeface="Arial"/>
                <a:cs typeface="Arial"/>
                <a:sym typeface="Arial"/>
              </a:rPr>
              <a:t>731121205053</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xmlns=""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xmlns=""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xmlns=""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a:t>
            </a:r>
            <a:r>
              <a:rPr lang="en-US" sz="1100" b="0" i="0" u="none" strike="noStrike" cap="none" dirty="0" err="1" smtClean="0">
                <a:solidFill>
                  <a:schemeClr val="tx1"/>
                </a:solidFill>
                <a:latin typeface="Arial"/>
                <a:ea typeface="Arial"/>
                <a:cs typeface="Arial"/>
                <a:sym typeface="Arial"/>
              </a:rPr>
              <a:t>Engineering,Erode</a:t>
            </a:r>
            <a:r>
              <a:rPr lang="en-US" sz="1100" b="0" i="0" u="none" strike="noStrike" cap="none" dirty="0" smtClean="0">
                <a:solidFill>
                  <a:schemeClr val="tx1"/>
                </a:solidFill>
                <a:latin typeface="Arial"/>
                <a:ea typeface="Arial"/>
                <a:cs typeface="Arial"/>
                <a:sym typeface="Arial"/>
              </a:rPr>
              <a:t>.</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xmlns=""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xmlns=""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xmlns="">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xmlns=""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xmlns=""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2000" advTm="3590"/>
    </mc:Choice>
    <mc:Fallback>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xmlns=""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xmlns="" id="{6907D582-D8F7-CF69-ABAE-503F64E8F161}"/>
              </a:ext>
            </a:extLst>
          </p:cNvPr>
          <p:cNvGraphicFramePr/>
          <p:nvPr>
            <p:extLst>
              <p:ext uri="{D42A27DB-BD31-4B8C-83A1-F6EECF244321}">
                <p14:modId xmlns:p14="http://schemas.microsoft.com/office/powerpoint/2010/main" xmlns=""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xmlns="" id="{DF48260F-742B-E32A-02FE-B142578BC1A4}"/>
              </a:ext>
            </a:extLst>
          </p:cNvPr>
          <p:cNvPicPr>
            <a:picLocks noChangeAspect="1"/>
          </p:cNvPicPr>
          <p:nvPr/>
        </p:nvPicPr>
        <p:blipFill>
          <a:blip r:embed="rId7"/>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xmlns="" id="{B089073F-18B7-3DD8-48EB-55DA0C87BA84}"/>
              </a:ext>
            </a:extLst>
          </p:cNvPr>
          <p:cNvPicPr>
            <a:picLocks noChangeAspect="1"/>
          </p:cNvPicPr>
          <p:nvPr/>
        </p:nvPicPr>
        <p:blipFill>
          <a:blip r:embed="rId8"/>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xmlns=""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xmlns=""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xmlns=""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xmlns=""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xmlns=""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xmlns=""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xmlns=""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xmlns=""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xmlns=""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xmlns=""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xmlns=""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xmlns=""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xmlns=""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xmlns=""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xmlns=""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xmlns=""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xmlns=""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xmlns=""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xmlns=""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xmlns=""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xmlns=""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xmlns=""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xmlns=""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xmlns=""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xmlns=""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xmlns=""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xmlns=""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xmlns=""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xmlns=""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xmlns=""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xmlns=""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xmlns=""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xmlns=""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xmlns=""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xmlns=""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xmlns=""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xmlns=""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xmlns=""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xmlns=""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xmlns=""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xmlns=""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xmlns=""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xmlns=""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b="0" i="0" dirty="0">
                <a:solidFill>
                  <a:srgbClr val="374151"/>
                </a:solidFill>
                <a:effectLst/>
                <a:latin typeface="Söhne"/>
              </a:rPr>
              <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xmlns=""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xmlns=""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xmlns=""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xmlns="" id="{6F7A5ACF-324E-2DA0-CFA8-FDC29765267E}"/>
              </a:ext>
            </a:extLst>
          </p:cNvPr>
          <p:cNvSpPr txBox="1"/>
          <p:nvPr/>
        </p:nvSpPr>
        <p:spPr>
          <a:xfrm>
            <a:off x="138652" y="1014550"/>
            <a:ext cx="8483173" cy="3323987"/>
          </a:xfrm>
          <a:prstGeom prst="rect">
            <a:avLst/>
          </a:prstGeom>
          <a:noFill/>
        </p:spPr>
        <p:txBody>
          <a:bodyPr wrap="square">
            <a:spAutoFit/>
          </a:bodyPr>
          <a:lstStyle/>
          <a:p>
            <a:r>
              <a:rPr lang="en-US" dirty="0"/>
              <a:t/>
            </a:r>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xmlns=""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xmlns=""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r>
              <a:rPr lang="en-US" sz="1600" b="0" i="0" dirty="0">
                <a:solidFill>
                  <a:srgbClr val="0D0D0D"/>
                </a:solidFill>
                <a:effectLst/>
                <a:latin typeface="Söhne"/>
              </a:rPr>
              <a:t/>
            </a: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r>
              <a:rPr lang="en-US" sz="1600" b="0" i="0" dirty="0">
                <a:solidFill>
                  <a:srgbClr val="0D0D0D"/>
                </a:solidFill>
                <a:effectLst/>
                <a:latin typeface="Söhne"/>
              </a:rPr>
              <a:t/>
            </a:r>
            <a:br>
              <a:rPr lang="en-US" sz="1600" b="0" i="0" dirty="0">
                <a:solidFill>
                  <a:srgbClr val="0D0D0D"/>
                </a:solidFill>
                <a:effectLst/>
                <a:latin typeface="Söhne"/>
              </a:rPr>
            </a:br>
            <a:r>
              <a:rPr lang="en-US" sz="2000" b="0" i="0" dirty="0">
                <a:solidFill>
                  <a:srgbClr val="0D0D0D"/>
                </a:solidFill>
                <a:effectLst/>
                <a:latin typeface="Söhne"/>
              </a:rPr>
              <a:t/>
            </a:r>
            <a:br>
              <a:rPr lang="en-US" sz="2000" b="0" i="0" dirty="0">
                <a:solidFill>
                  <a:srgbClr val="0D0D0D"/>
                </a:solidFill>
                <a:effectLst/>
                <a:latin typeface="Söhne"/>
              </a:rPr>
            </a:br>
            <a:r>
              <a:rPr lang="en-IN" sz="1600" b="1" dirty="0">
                <a:solidFill>
                  <a:srgbClr val="213163"/>
                </a:solidFill>
              </a:rPr>
              <a:t/>
            </a: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xmlns=""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xmlns=""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r>
              <a:rPr lang="en-IN" sz="1600" b="1" dirty="0">
                <a:solidFill>
                  <a:srgbClr val="213163"/>
                </a:solidFill>
                <a:latin typeface="+mj-lt"/>
              </a:rPr>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r>
              <a:rPr lang="en-US" sz="2000" b="0" i="0" dirty="0">
                <a:solidFill>
                  <a:srgbClr val="0D0D0D"/>
                </a:solidFill>
                <a:effectLst/>
                <a:latin typeface="+mj-lt"/>
              </a:rPr>
              <a:t/>
            </a:r>
            <a:br>
              <a:rPr lang="en-US" sz="2000" b="0" i="0" dirty="0">
                <a:solidFill>
                  <a:srgbClr val="0D0D0D"/>
                </a:solidFill>
                <a:effectLst/>
                <a:latin typeface="+mj-lt"/>
              </a:rPr>
            </a:br>
            <a:r>
              <a:rPr lang="en-IN" sz="1600" b="1" dirty="0">
                <a:solidFill>
                  <a:srgbClr val="213163"/>
                </a:solidFill>
                <a:latin typeface="+mj-lt"/>
              </a:rPr>
              <a:t/>
            </a: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r>
              <a:rPr lang="en-US" sz="2000" b="0" i="0" dirty="0">
                <a:solidFill>
                  <a:srgbClr val="0D0D0D"/>
                </a:solidFill>
                <a:effectLst/>
                <a:latin typeface="Söhne"/>
              </a:rPr>
              <a:t/>
            </a:r>
            <a:br>
              <a:rPr lang="en-US" sz="2000" b="0" i="0" dirty="0">
                <a:solidFill>
                  <a:srgbClr val="0D0D0D"/>
                </a:solidFill>
                <a:effectLst/>
                <a:latin typeface="Söhne"/>
              </a:rPr>
            </a:br>
            <a:r>
              <a:rPr lang="en-IN" sz="1600" b="1" dirty="0">
                <a:solidFill>
                  <a:srgbClr val="213163"/>
                </a:solidFill>
              </a:rPr>
              <a:t/>
            </a: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xmlns=""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xmlns=""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r>
              <a:rPr lang="en-US" sz="1600" dirty="0">
                <a:latin typeface="+mj-lt"/>
              </a:rPr>
              <a:t/>
            </a:r>
            <a:br>
              <a:rPr lang="en-US" sz="1600" dirty="0">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2000" b="0" i="0" dirty="0">
                <a:solidFill>
                  <a:srgbClr val="0D0D0D"/>
                </a:solidFill>
                <a:effectLst/>
                <a:latin typeface="Söhne"/>
              </a:rPr>
              <a:t/>
            </a: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xmlns=""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xmlns=""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r>
              <a:rPr lang="en-US" sz="1600" dirty="0">
                <a:solidFill>
                  <a:srgbClr val="0D0D0D"/>
                </a:solidFill>
                <a:latin typeface="+mj-lt"/>
              </a:rPr>
              <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xmlns=""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xmlns=""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1" i="0" dirty="0">
                <a:solidFill>
                  <a:srgbClr val="0D0D0D"/>
                </a:solidFill>
                <a:effectLst/>
                <a:latin typeface="+mj-lt"/>
              </a:rPr>
              <a:t>Technology Stack:</a:t>
            </a: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IN" sz="1600" b="1" dirty="0">
                <a:solidFill>
                  <a:srgbClr val="213163"/>
                </a:solidFill>
              </a:rPr>
              <a:t/>
            </a:r>
            <a:br>
              <a:rPr lang="en-IN" sz="1600" b="1" dirty="0">
                <a:solidFill>
                  <a:srgbClr val="213163"/>
                </a:solidFill>
              </a:rPr>
            </a:br>
            <a:r>
              <a:rPr lang="en-IN" sz="1600" b="1" dirty="0">
                <a:solidFill>
                  <a:srgbClr val="213163"/>
                </a:solidFill>
              </a:rPr>
              <a:t/>
            </a:r>
            <a:br>
              <a:rPr lang="en-IN" sz="1600" b="1" dirty="0">
                <a:solidFill>
                  <a:srgbClr val="213163"/>
                </a:solidFill>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xmlns=""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xmlns=""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xmlns=""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xmlns=""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xmlns=""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xmlns=""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xmlns=""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xmlns=""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607</TotalTime>
  <Words>363</Words>
  <Application>Microsoft Office PowerPoint</Application>
  <PresentationFormat>On-screen Show (16:9)</PresentationFormat>
  <Paragraphs>77</Paragraphs>
  <Slides>26</Slides>
  <Notes>17</Notes>
  <HiddenSlides>0</HiddenSlides>
  <MMClips>0</MMClips>
  <ScaleCrop>false</ScaleCrop>
  <HeadingPairs>
    <vt:vector size="6" baseType="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28" baseType="lpstr">
      <vt:lpstr>Simple Light</vt:lpstr>
      <vt:lpstr>Slide 1</vt:lpstr>
      <vt:lpstr>Slide 2</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umapoorani</cp:lastModifiedBy>
  <cp:revision>29</cp:revision>
  <dcterms:modified xsi:type="dcterms:W3CDTF">2024-04-09T10:01:19Z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